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2" r:id="rId4"/>
    <p:sldId id="263" r:id="rId5"/>
    <p:sldId id="264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66"/>
    <a:srgbClr val="CC0099"/>
    <a:srgbClr val="00FF00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8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662CA-C57B-4F14-A81A-B5B4D5BD2E6E}" type="datetimeFigureOut">
              <a:rPr lang="ru-RU" smtClean="0"/>
              <a:pPr/>
              <a:t>24.01.2019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83D11-CA10-4EE1-9B6C-D694FD6A14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347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662CA-C57B-4F14-A81A-B5B4D5BD2E6E}" type="datetimeFigureOut">
              <a:rPr lang="ru-RU" smtClean="0"/>
              <a:pPr/>
              <a:t>24.01.2019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83D11-CA10-4EE1-9B6C-D694FD6A14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681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662CA-C57B-4F14-A81A-B5B4D5BD2E6E}" type="datetimeFigureOut">
              <a:rPr lang="ru-RU" smtClean="0"/>
              <a:pPr/>
              <a:t>24.01.2019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83D11-CA10-4EE1-9B6C-D694FD6A14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8224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D9662CA-C57B-4F14-A81A-B5B4D5BD2E6E}" type="datetimeFigureOut">
              <a:rPr lang="ru-RU" smtClean="0"/>
              <a:pPr/>
              <a:t>24.01.2019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FD83D11-CA10-4EE1-9B6C-D694FD6A14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9662CA-C57B-4F14-A81A-B5B4D5BD2E6E}" type="datetimeFigureOut">
              <a:rPr lang="ru-RU" smtClean="0"/>
              <a:pPr/>
              <a:t>24.01.2019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D83D11-CA10-4EE1-9B6C-D694FD6A14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9662CA-C57B-4F14-A81A-B5B4D5BD2E6E}" type="datetimeFigureOut">
              <a:rPr lang="ru-RU" smtClean="0"/>
              <a:pPr/>
              <a:t>24.01.2019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D83D11-CA10-4EE1-9B6C-D694FD6A14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9662CA-C57B-4F14-A81A-B5B4D5BD2E6E}" type="datetimeFigureOut">
              <a:rPr lang="ru-RU" smtClean="0"/>
              <a:pPr/>
              <a:t>24.01.2019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D83D11-CA10-4EE1-9B6C-D694FD6A14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9662CA-C57B-4F14-A81A-B5B4D5BD2E6E}" type="datetimeFigureOut">
              <a:rPr lang="ru-RU" smtClean="0"/>
              <a:pPr/>
              <a:t>24.01.2019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D83D11-CA10-4EE1-9B6C-D694FD6A14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9662CA-C57B-4F14-A81A-B5B4D5BD2E6E}" type="datetimeFigureOut">
              <a:rPr lang="ru-RU" smtClean="0"/>
              <a:pPr/>
              <a:t>24.01.2019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D83D11-CA10-4EE1-9B6C-D694FD6A14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9662CA-C57B-4F14-A81A-B5B4D5BD2E6E}" type="datetimeFigureOut">
              <a:rPr lang="ru-RU" smtClean="0"/>
              <a:pPr/>
              <a:t>24.01.2019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D83D11-CA10-4EE1-9B6C-D694FD6A14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D9662CA-C57B-4F14-A81A-B5B4D5BD2E6E}" type="datetimeFigureOut">
              <a:rPr lang="ru-RU" smtClean="0"/>
              <a:pPr/>
              <a:t>24.01.2019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D83D11-CA10-4EE1-9B6C-D694FD6A14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662CA-C57B-4F14-A81A-B5B4D5BD2E6E}" type="datetimeFigureOut">
              <a:rPr lang="ru-RU" smtClean="0"/>
              <a:pPr/>
              <a:t>24.01.2019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83D11-CA10-4EE1-9B6C-D694FD6A14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5801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D9662CA-C57B-4F14-A81A-B5B4D5BD2E6E}" type="datetimeFigureOut">
              <a:rPr lang="ru-RU" smtClean="0"/>
              <a:pPr/>
              <a:t>24.01.2019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FD83D11-CA10-4EE1-9B6C-D694FD6A14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9662CA-C57B-4F14-A81A-B5B4D5BD2E6E}" type="datetimeFigureOut">
              <a:rPr lang="ru-RU" smtClean="0"/>
              <a:pPr/>
              <a:t>24.01.2019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D83D11-CA10-4EE1-9B6C-D694FD6A14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9662CA-C57B-4F14-A81A-B5B4D5BD2E6E}" type="datetimeFigureOut">
              <a:rPr lang="ru-RU" smtClean="0"/>
              <a:pPr/>
              <a:t>24.01.2019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D83D11-CA10-4EE1-9B6C-D694FD6A14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662CA-C57B-4F14-A81A-B5B4D5BD2E6E}" type="datetimeFigureOut">
              <a:rPr lang="ru-RU" smtClean="0"/>
              <a:pPr/>
              <a:t>24.01.2019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83D11-CA10-4EE1-9B6C-D694FD6A14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2719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662CA-C57B-4F14-A81A-B5B4D5BD2E6E}" type="datetimeFigureOut">
              <a:rPr lang="ru-RU" smtClean="0"/>
              <a:pPr/>
              <a:t>24.01.2019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83D11-CA10-4EE1-9B6C-D694FD6A14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9238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662CA-C57B-4F14-A81A-B5B4D5BD2E6E}" type="datetimeFigureOut">
              <a:rPr lang="ru-RU" smtClean="0"/>
              <a:pPr/>
              <a:t>24.01.2019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83D11-CA10-4EE1-9B6C-D694FD6A14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0782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662CA-C57B-4F14-A81A-B5B4D5BD2E6E}" type="datetimeFigureOut">
              <a:rPr lang="ru-RU" smtClean="0"/>
              <a:pPr/>
              <a:t>24.01.2019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83D11-CA10-4EE1-9B6C-D694FD6A14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6687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662CA-C57B-4F14-A81A-B5B4D5BD2E6E}" type="datetimeFigureOut">
              <a:rPr lang="ru-RU" smtClean="0"/>
              <a:pPr/>
              <a:t>24.01.2019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83D11-CA10-4EE1-9B6C-D694FD6A14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071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662CA-C57B-4F14-A81A-B5B4D5BD2E6E}" type="datetimeFigureOut">
              <a:rPr lang="ru-RU" smtClean="0"/>
              <a:pPr/>
              <a:t>24.01.2019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83D11-CA10-4EE1-9B6C-D694FD6A14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53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662CA-C57B-4F14-A81A-B5B4D5BD2E6E}" type="datetimeFigureOut">
              <a:rPr lang="ru-RU" smtClean="0"/>
              <a:pPr/>
              <a:t>24.01.2019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83D11-CA10-4EE1-9B6C-D694FD6A14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0154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662CA-C57B-4F14-A81A-B5B4D5BD2E6E}" type="datetimeFigureOut">
              <a:rPr lang="ru-RU" smtClean="0"/>
              <a:pPr/>
              <a:t>24.01.2019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83D11-CA10-4EE1-9B6C-D694FD6A14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277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D9662CA-C57B-4F14-A81A-B5B4D5BD2E6E}" type="datetimeFigureOut">
              <a:rPr lang="ru-RU" smtClean="0"/>
              <a:pPr/>
              <a:t>24.01.2019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FD83D11-CA10-4EE1-9B6C-D694FD6A14F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12000">
              <a:srgbClr val="85C2FF"/>
            </a:gs>
            <a:gs pos="44000">
              <a:srgbClr val="C4D6EB">
                <a:lumMod val="56000"/>
                <a:lumOff val="44000"/>
                <a:alpha val="67000"/>
              </a:srgbClr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0870" y="1916832"/>
            <a:ext cx="8280920" cy="1656184"/>
          </a:xfrm>
        </p:spPr>
        <p:txBody>
          <a:bodyPr>
            <a:prstTxWarp prst="textPlain">
              <a:avLst>
                <a:gd name="adj" fmla="val 49702"/>
              </a:avLst>
            </a:prstTxWarp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0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anose="02050604050505020204" pitchFamily="18" charset="0"/>
              </a:rPr>
              <a:t>Тақырыбы</a:t>
            </a:r>
            <a:r>
              <a:rPr lang="ru-RU" sz="40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anose="02050604050505020204" pitchFamily="18" charset="0"/>
              </a:rPr>
              <a:t>:  </a:t>
            </a:r>
          </a:p>
          <a:p>
            <a:r>
              <a:rPr lang="kk-KZ" sz="40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anose="02050604050505020204" pitchFamily="18" charset="0"/>
              </a:rPr>
              <a:t>Сахна және кейіпкерлерді бейнелеу</a:t>
            </a:r>
            <a:endParaRPr lang="ru-RU" sz="4000" b="1" dirty="0" smtClean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10800000" flipV="1">
            <a:off x="107503" y="4827349"/>
            <a:ext cx="892899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31938" indent="-1531938"/>
            <a:r>
              <a:rPr lang="ru-RU" sz="3600" b="1" u="sng" dirty="0" err="1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Мақсаты</a:t>
            </a:r>
            <a:r>
              <a:rPr lang="ru-RU" sz="3600" b="1" u="sng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:</a:t>
            </a:r>
            <a:r>
              <a:rPr lang="ru-RU" sz="3200" b="1" dirty="0" smtClean="0">
                <a:latin typeface="Bookman Old Style" panose="02050604050505020204" pitchFamily="18" charset="0"/>
              </a:rPr>
              <a:t> </a:t>
            </a:r>
            <a:r>
              <a:rPr lang="ru-RU" sz="3200" b="1" dirty="0" err="1" smtClean="0">
                <a:latin typeface="Bookman Old Style" panose="02050604050505020204" pitchFamily="18" charset="0"/>
              </a:rPr>
              <a:t>есептің</a:t>
            </a:r>
            <a:r>
              <a:rPr lang="ru-RU" sz="3200" b="1" dirty="0" smtClean="0">
                <a:latin typeface="Bookman Old Style" panose="02050604050505020204" pitchFamily="18" charset="0"/>
              </a:rPr>
              <a:t> </a:t>
            </a:r>
            <a:r>
              <a:rPr lang="ru-RU" sz="3200" b="1" dirty="0" err="1" smtClean="0">
                <a:latin typeface="Bookman Old Style" panose="02050604050505020204" pitchFamily="18" charset="0"/>
              </a:rPr>
              <a:t>шешімін</a:t>
            </a:r>
            <a:r>
              <a:rPr lang="ru-RU" sz="3200" b="1" dirty="0">
                <a:latin typeface="Bookman Old Style" panose="02050604050505020204" pitchFamily="18" charset="0"/>
              </a:rPr>
              <a:t> </a:t>
            </a:r>
            <a:r>
              <a:rPr lang="ru-RU" sz="3200" b="1" dirty="0" err="1" smtClean="0">
                <a:latin typeface="Bookman Old Style" panose="02050604050505020204" pitchFamily="18" charset="0"/>
              </a:rPr>
              <a:t>кезеңмен</a:t>
            </a:r>
            <a:r>
              <a:rPr lang="ru-RU" sz="3200" b="1" dirty="0" smtClean="0">
                <a:latin typeface="Bookman Old Style" panose="02050604050505020204" pitchFamily="18" charset="0"/>
              </a:rPr>
              <a:t>  </a:t>
            </a:r>
          </a:p>
          <a:p>
            <a:pPr marL="1531938" indent="-1531938"/>
            <a:r>
              <a:rPr lang="ru-RU" sz="3200" b="1" dirty="0">
                <a:latin typeface="Bookman Old Style" panose="02050604050505020204" pitchFamily="18" charset="0"/>
              </a:rPr>
              <a:t> </a:t>
            </a:r>
            <a:r>
              <a:rPr lang="ru-RU" sz="3200" b="1" dirty="0" smtClean="0">
                <a:latin typeface="Bookman Old Style" panose="02050604050505020204" pitchFamily="18" charset="0"/>
              </a:rPr>
              <a:t>                 </a:t>
            </a:r>
            <a:r>
              <a:rPr lang="ru-RU" sz="3200" b="1" dirty="0" err="1" smtClean="0">
                <a:latin typeface="Bookman Old Style" panose="02050604050505020204" pitchFamily="18" charset="0"/>
              </a:rPr>
              <a:t>талдау</a:t>
            </a:r>
            <a:r>
              <a:rPr lang="ru-RU" sz="3200" b="1" dirty="0">
                <a:latin typeface="Bookman Old Style" panose="02050604050505020204" pitchFamily="18" charset="0"/>
              </a:rPr>
              <a:t>.</a:t>
            </a:r>
            <a:endParaRPr lang="ru-RU" sz="3200" b="1" dirty="0">
              <a:latin typeface="Bookman Old Style" panose="020506040505050202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" y="127000"/>
            <a:ext cx="2263800" cy="159180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9388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85" t="28634" r="33689" b="35683"/>
          <a:stretch/>
        </p:blipFill>
        <p:spPr bwMode="auto">
          <a:xfrm>
            <a:off x="357124" y="4077072"/>
            <a:ext cx="2899317" cy="2039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24744"/>
            <a:ext cx="7772400" cy="1470025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latin typeface="Comic Sans MS" panose="030F0702030302020204" pitchFamily="66" charset="0"/>
              </a:rPr>
              <a:t/>
            </a:r>
            <a:br>
              <a:rPr lang="ru-RU" sz="6000" b="1" dirty="0" smtClean="0">
                <a:latin typeface="Comic Sans MS" panose="030F0702030302020204" pitchFamily="66" charset="0"/>
              </a:rPr>
            </a:br>
            <a:r>
              <a:rPr lang="en-US" sz="8000" b="1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Scratsh</a:t>
            </a:r>
            <a:r>
              <a:rPr lang="kk-KZ" sz="8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kk-KZ" sz="8000" b="1" dirty="0" smtClean="0">
                <a:latin typeface="Comic Sans MS" panose="030F0702030302020204" pitchFamily="66" charset="0"/>
              </a:rPr>
              <a:t>бағдарламасы дегеніміз не </a:t>
            </a:r>
            <a:r>
              <a:rPr lang="en-US" sz="6000" b="1" dirty="0" smtClean="0">
                <a:latin typeface="Comic Sans MS" panose="030F0702030302020204" pitchFamily="66" charset="0"/>
              </a:rPr>
              <a:t>?</a:t>
            </a:r>
            <a:endParaRPr lang="ru-RU" sz="6000" b="1" dirty="0">
              <a:latin typeface="Comic Sans MS" panose="030F0702030302020204" pitchFamily="66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C9829-6EEA-4F98-9B81-9156662A629B}" type="datetime1">
              <a:rPr lang="ru-RU" smtClean="0"/>
              <a:pPr/>
              <a:t>24.01.2019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4462271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8049874"/>
              </p:ext>
            </p:extLst>
          </p:nvPr>
        </p:nvGraphicFramePr>
        <p:xfrm>
          <a:off x="683568" y="2168860"/>
          <a:ext cx="7653536" cy="2520279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2124121"/>
                <a:gridCol w="2915510"/>
                <a:gridCol w="2613905"/>
              </a:tblGrid>
              <a:tr h="842145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effectLst/>
                        </a:rPr>
                        <a:t>    Қызметін       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effectLst/>
                        </a:rPr>
                        <a:t>      анықтау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effectLst/>
                        </a:rPr>
                        <a:t>Түрін анықтау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59378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effectLst/>
                        </a:rPr>
                        <a:t>Спрайт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59378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effectLst/>
                        </a:rPr>
                        <a:t>Скрипт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59378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effectLst/>
                        </a:rPr>
                        <a:t>Сахна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/>
          <a:lstStyle/>
          <a:p>
            <a:r>
              <a:rPr lang="kk-KZ" b="1" dirty="0" smtClean="0"/>
              <a:t>1 - тапсырма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936994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95536" y="692696"/>
            <a:ext cx="7272808" cy="44812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kk-KZ" sz="28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Жеке </a:t>
            </a:r>
            <a:r>
              <a:rPr lang="kk-KZ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тапсырма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kk-KZ" sz="24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400" u="sng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6700">
              <a:lnSpc>
                <a:spcPct val="115000"/>
              </a:lnSpc>
              <a:spcAft>
                <a:spcPts val="0"/>
              </a:spcAft>
            </a:pPr>
            <a:r>
              <a:rPr lang="kk-K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1.Кітапхана қорынан жер шарының суретін таңдап алып, сахнаға орналастырыңыз.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6700">
              <a:lnSpc>
                <a:spcPct val="115000"/>
              </a:lnSpc>
              <a:spcAft>
                <a:spcPts val="0"/>
              </a:spcAft>
            </a:pPr>
            <a:r>
              <a:rPr lang="kk-K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Енді скрипті блоктарымен қажетті программа  енгізіңіз.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6700">
              <a:lnSpc>
                <a:spcPct val="115000"/>
              </a:lnSpc>
              <a:spcAft>
                <a:spcPts val="0"/>
              </a:spcAft>
            </a:pPr>
            <a:r>
              <a:rPr lang="kk-K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3.Шарды алға 10 қадам қозғалтып, 15 градуска қарай шеңбер бойымен бұрыңыз.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6700">
              <a:lnSpc>
                <a:spcPct val="115000"/>
              </a:lnSpc>
              <a:spcAft>
                <a:spcPts val="0"/>
              </a:spcAft>
            </a:pPr>
            <a:r>
              <a:rPr lang="kk-K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Сахнаны белсенді етіп, нәтижесін көріңіз.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121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66822" y="2204864"/>
            <a:ext cx="6548588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88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Кері</a:t>
            </a:r>
            <a:r>
              <a:rPr lang="ru-RU" sz="8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</a:p>
          <a:p>
            <a:pPr algn="ctr"/>
            <a:r>
              <a:rPr lang="ru-RU" sz="88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байланыс</a:t>
            </a:r>
            <a:endParaRPr lang="ru-RU" sz="88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949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74</Words>
  <Application>Microsoft Office PowerPoint</Application>
  <PresentationFormat>Экран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16" baseType="lpstr">
      <vt:lpstr>Arial</vt:lpstr>
      <vt:lpstr>Bookman Old Style</vt:lpstr>
      <vt:lpstr>Calibri</vt:lpstr>
      <vt:lpstr>Comic Sans MS</vt:lpstr>
      <vt:lpstr>Lucida Sans Unicode</vt:lpstr>
      <vt:lpstr>Times New Roman</vt:lpstr>
      <vt:lpstr>Verdana</vt:lpstr>
      <vt:lpstr>Wingdings 2</vt:lpstr>
      <vt:lpstr>Wingdings 3</vt:lpstr>
      <vt:lpstr>Тема Office</vt:lpstr>
      <vt:lpstr>Открытая</vt:lpstr>
      <vt:lpstr>Презентация PowerPoint</vt:lpstr>
      <vt:lpstr> Scratsh бағдарламасы дегеніміз не ?</vt:lpstr>
      <vt:lpstr>1 - тапсырма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Valued Acer Customer</dc:creator>
  <cp:lastModifiedBy>Пользователь Windows</cp:lastModifiedBy>
  <cp:revision>10</cp:revision>
  <dcterms:created xsi:type="dcterms:W3CDTF">2013-11-19T15:04:15Z</dcterms:created>
  <dcterms:modified xsi:type="dcterms:W3CDTF">2019-01-24T14:50:12Z</dcterms:modified>
</cp:coreProperties>
</file>