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66"/>
    <a:srgbClr val="CC0099"/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34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8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2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580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23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7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8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7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7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9662CA-C57B-4F14-A81A-B5B4D5BD2E6E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D83D11-CA10-4EE1-9B6C-D694FD6A1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2000">
              <a:srgbClr val="85C2FF"/>
            </a:gs>
            <a:gs pos="44000">
              <a:srgbClr val="C4D6EB">
                <a:lumMod val="56000"/>
                <a:lumOff val="44000"/>
                <a:alpha val="67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870" y="1916832"/>
            <a:ext cx="8280920" cy="1656184"/>
          </a:xfrm>
        </p:spPr>
        <p:txBody>
          <a:bodyPr>
            <a:prstTxWarp prst="textPlain">
              <a:avLst>
                <a:gd name="adj" fmla="val 49702"/>
              </a:avLst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  <a:t>Тақырыбы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  <a:t>:  </a:t>
            </a:r>
          </a:p>
          <a:p>
            <a:r>
              <a:rPr lang="kk-KZ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  <a:t>Сахна және кейіпкерлерді бейнелеу</a:t>
            </a:r>
            <a:endParaRPr lang="ru-RU" sz="4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07503" y="4827349"/>
            <a:ext cx="89289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1938" indent="-1531938"/>
            <a:r>
              <a:rPr lang="ru-RU" sz="3600" b="1" u="sng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Мақсаты</a:t>
            </a:r>
            <a:r>
              <a:rPr lang="ru-RU" sz="3600" b="1" u="sng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:</a:t>
            </a:r>
            <a:r>
              <a:rPr lang="ru-RU" sz="3200" b="1" dirty="0" smtClean="0">
                <a:latin typeface="Bookman Old Style" panose="02050604050505020204" pitchFamily="18" charset="0"/>
              </a:rPr>
              <a:t> </a:t>
            </a:r>
            <a:r>
              <a:rPr lang="ru-RU" sz="3200" b="1" dirty="0" err="1" smtClean="0">
                <a:latin typeface="Bookman Old Style" panose="02050604050505020204" pitchFamily="18" charset="0"/>
              </a:rPr>
              <a:t>есептің</a:t>
            </a:r>
            <a:r>
              <a:rPr lang="ru-RU" sz="3200" b="1" dirty="0" smtClean="0">
                <a:latin typeface="Bookman Old Style" panose="02050604050505020204" pitchFamily="18" charset="0"/>
              </a:rPr>
              <a:t> </a:t>
            </a:r>
            <a:r>
              <a:rPr lang="ru-RU" sz="3200" b="1" dirty="0" err="1" smtClean="0">
                <a:latin typeface="Bookman Old Style" panose="02050604050505020204" pitchFamily="18" charset="0"/>
              </a:rPr>
              <a:t>шешімін</a:t>
            </a:r>
            <a:r>
              <a:rPr lang="ru-RU" sz="3200" b="1" dirty="0">
                <a:latin typeface="Bookman Old Style" panose="02050604050505020204" pitchFamily="18" charset="0"/>
              </a:rPr>
              <a:t> </a:t>
            </a:r>
            <a:r>
              <a:rPr lang="ru-RU" sz="3200" b="1" dirty="0" err="1" smtClean="0">
                <a:latin typeface="Bookman Old Style" panose="02050604050505020204" pitchFamily="18" charset="0"/>
              </a:rPr>
              <a:t>кезеңмен</a:t>
            </a:r>
            <a:r>
              <a:rPr lang="ru-RU" sz="3200" b="1" dirty="0" smtClean="0">
                <a:latin typeface="Bookman Old Style" panose="02050604050505020204" pitchFamily="18" charset="0"/>
              </a:rPr>
              <a:t>  </a:t>
            </a:r>
          </a:p>
          <a:p>
            <a:pPr marL="1531938" indent="-1531938"/>
            <a:r>
              <a:rPr lang="ru-RU" sz="3200" b="1" dirty="0">
                <a:latin typeface="Bookman Old Style" panose="02050604050505020204" pitchFamily="18" charset="0"/>
              </a:rPr>
              <a:t> </a:t>
            </a:r>
            <a:r>
              <a:rPr lang="ru-RU" sz="3200" b="1" dirty="0" smtClean="0">
                <a:latin typeface="Bookman Old Style" panose="02050604050505020204" pitchFamily="18" charset="0"/>
              </a:rPr>
              <a:t>                 </a:t>
            </a:r>
            <a:r>
              <a:rPr lang="ru-RU" sz="3200" b="1" dirty="0" err="1" smtClean="0">
                <a:latin typeface="Bookman Old Style" panose="02050604050505020204" pitchFamily="18" charset="0"/>
              </a:rPr>
              <a:t>талдау</a:t>
            </a:r>
            <a:r>
              <a:rPr lang="ru-RU" sz="3200" b="1" dirty="0">
                <a:latin typeface="Bookman Old Style" panose="02050604050505020204" pitchFamily="18" charset="0"/>
              </a:rPr>
              <a:t>.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" y="127000"/>
            <a:ext cx="2263800" cy="15918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38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5" t="28634" r="33689" b="35683"/>
          <a:stretch/>
        </p:blipFill>
        <p:spPr bwMode="auto">
          <a:xfrm>
            <a:off x="357124" y="4077072"/>
            <a:ext cx="2899317" cy="203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Comic Sans MS" panose="030F0702030302020204" pitchFamily="66" charset="0"/>
              </a:rPr>
              <a:t/>
            </a:r>
            <a:br>
              <a:rPr lang="ru-RU" sz="6000" b="1" dirty="0" smtClean="0">
                <a:latin typeface="Comic Sans MS" panose="030F0702030302020204" pitchFamily="66" charset="0"/>
              </a:rPr>
            </a:br>
            <a:r>
              <a:rPr lang="en-US" sz="8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Scratsh</a:t>
            </a:r>
            <a:r>
              <a:rPr lang="kk-KZ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kk-KZ" sz="8000" b="1" dirty="0" smtClean="0">
                <a:latin typeface="Comic Sans MS" panose="030F0702030302020204" pitchFamily="66" charset="0"/>
              </a:rPr>
              <a:t>бағдарламасы дегеніміз не </a:t>
            </a:r>
            <a:r>
              <a:rPr lang="en-US" sz="6000" b="1" dirty="0" smtClean="0">
                <a:latin typeface="Comic Sans MS" panose="030F0702030302020204" pitchFamily="66" charset="0"/>
              </a:rPr>
              <a:t>?</a:t>
            </a:r>
            <a:endParaRPr lang="ru-RU" sz="6000" b="1" dirty="0">
              <a:latin typeface="Comic Sans MS" panose="030F0702030302020204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829-6EEA-4F98-9B81-9156662A629B}" type="datetime1">
              <a:rPr lang="ru-RU" smtClean="0"/>
              <a:pPr/>
              <a:t>24.01.2019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46227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049874"/>
              </p:ext>
            </p:extLst>
          </p:nvPr>
        </p:nvGraphicFramePr>
        <p:xfrm>
          <a:off x="683568" y="2168860"/>
          <a:ext cx="7653536" cy="252027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124121"/>
                <a:gridCol w="2915510"/>
                <a:gridCol w="2613905"/>
              </a:tblGrid>
              <a:tr h="84214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</a:rPr>
                        <a:t>    Қызметін      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</a:rPr>
                        <a:t>      анықтау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Түрін анықтау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937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</a:rPr>
                        <a:t>Спрайт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937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Скрипт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937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Сахна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kk-KZ" b="1" dirty="0" smtClean="0"/>
              <a:t>1 - тапсырма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3699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692696"/>
            <a:ext cx="7272808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 </a:t>
            </a:r>
            <a:r>
              <a:rPr lang="kk-KZ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тапсырма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u="sng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1.Кітапхана қорынан жер шарының суретін таңдап алып, сахнаға орналастырыңыз.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Енді скрипті блоктарымен қажетті программа  енгізіңіз.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3.Шарды алға 10 қадам қозғалтып, 15 градуска қарай шеңбер бойымен бұрыңыз.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Сахнаны белсенді етіп, нәтижесін көріңіз.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2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6822" y="2204864"/>
            <a:ext cx="6548588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Кері</a:t>
            </a:r>
            <a:r>
              <a:rPr lang="ru-RU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8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байланыс</a:t>
            </a:r>
            <a:endParaRPr lang="ru-RU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94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74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Bookman Old Style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Тема Office</vt:lpstr>
      <vt:lpstr>Открытая</vt:lpstr>
      <vt:lpstr>Презентация PowerPoint</vt:lpstr>
      <vt:lpstr> Scratsh бағдарламасы дегеніміз не ?</vt:lpstr>
      <vt:lpstr>1 - тапсырма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Valued Acer Customer</dc:creator>
  <cp:lastModifiedBy>Пользователь Windows</cp:lastModifiedBy>
  <cp:revision>10</cp:revision>
  <dcterms:created xsi:type="dcterms:W3CDTF">2013-11-19T15:04:15Z</dcterms:created>
  <dcterms:modified xsi:type="dcterms:W3CDTF">2019-01-24T14:50:12Z</dcterms:modified>
</cp:coreProperties>
</file>